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1" r:id="rId3"/>
    <p:sldId id="258" r:id="rId4"/>
    <p:sldId id="259" r:id="rId5"/>
    <p:sldId id="257" r:id="rId6"/>
    <p:sldId id="260" r:id="rId7"/>
    <p:sldId id="262" r:id="rId8"/>
    <p:sldId id="263" r:id="rId9"/>
    <p:sldId id="264" r:id="rId10"/>
    <p:sldId id="265" r:id="rId11"/>
    <p:sldId id="268" r:id="rId12"/>
    <p:sldId id="266" r:id="rId13"/>
    <p:sldId id="270" r:id="rId14"/>
    <p:sldId id="2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A22"/>
    <a:srgbClr val="B8DAF2"/>
    <a:srgbClr val="EC0677"/>
    <a:srgbClr val="FFFFFF"/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5"/>
    <p:restoredTop sz="94592"/>
  </p:normalViewPr>
  <p:slideViewPr>
    <p:cSldViewPr snapToGrid="0" snapToObjects="1">
      <p:cViewPr varScale="1">
        <p:scale>
          <a:sx n="87" d="100"/>
          <a:sy n="87" d="100"/>
        </p:scale>
        <p:origin x="261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4E87C-0D82-784E-88BC-E990267D7BE0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D927E-8C7A-8848-A3F7-9DAF5F538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8B98E-ACA0-2E41-BB29-DA287E833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70788A-F247-DB47-87BA-938FEB873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BD0297-EF76-7C4E-BB66-062D17570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9EBE-3FE6-DC4F-86B2-9EDC6CA04B23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84659-EC66-1140-A778-D291D1E4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D386C6-213E-4047-AEDC-A5C7B5C7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7951-8BAB-7749-9589-22A00991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10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8F2D4-A7F6-DC4C-AFCD-4DCC3D41F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A03863-24DF-D448-AE9D-100B396A3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5D2F3C-2DE4-A940-B960-84209BDE4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9EBE-3FE6-DC4F-86B2-9EDC6CA04B23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CEA97E-EE51-084B-8156-3EBF1ECB8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BA146E-12C9-5144-9E23-78B6859D9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7951-8BAB-7749-9589-22A00991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1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838CBA-6475-A746-9710-D2A13BF0CC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4C4087-7FE4-2C4E-A242-DCB746A8D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19308C-9506-1042-A91D-ADABD513F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9EBE-3FE6-DC4F-86B2-9EDC6CA04B23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B4DBBB-B8D2-4C47-B91D-CB221D1DA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596DA6-107E-ED42-8F4B-7FABA7403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7951-8BAB-7749-9589-22A00991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95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147D29-DEE1-3749-B6D8-0306296C0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68312B-B5AA-7F4A-BEC1-993DE0B00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565A79-BEE4-C340-BC2B-69B3673A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9EBE-3FE6-DC4F-86B2-9EDC6CA04B23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6030E0-3535-DC4A-AED3-7D897B9B8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0C202D-A127-6B45-94B2-1F842A21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7951-8BAB-7749-9589-22A00991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66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00AA5-5B1C-7241-B53F-4CC32000E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EB0991-DD73-D44B-9F9E-CE19F880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7AD0E4-7997-EB4F-A946-BB5E81EB5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9EBE-3FE6-DC4F-86B2-9EDC6CA04B23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CB9226-643C-7447-BD69-901921471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F64247-821C-CF4C-B34E-14B6F4B9C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7951-8BAB-7749-9589-22A00991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546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4ADEA-9A1E-3445-A6C6-93B598EFA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E3B1E-0516-CF43-A2CB-EC506DCB8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053F60-6F50-CB40-AFB2-736DE55F4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370D13-D71E-6949-9B92-E9F7C4F5F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9EBE-3FE6-DC4F-86B2-9EDC6CA04B23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222406-8D57-A640-926A-7772FE139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589B2A-9F35-C64E-A955-8D7C50715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7951-8BAB-7749-9589-22A00991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77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35B1A-5BBA-6646-B39E-D3125AD5A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79D091-8E2D-2247-A842-BC07D95DA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0FC75A-C4CA-1F4C-B430-1DC9825A1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0EE55A4-C441-3143-AE85-86B80FD3CA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8DA06E-CBDC-9348-AF13-0C2EDC448D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22E105-0918-344B-8E69-6741AB5E6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9EBE-3FE6-DC4F-86B2-9EDC6CA04B23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E84ADB-B246-8D44-8CB1-225DD60B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003FCD-D4CF-C74E-BB6F-C5D01F7B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7951-8BAB-7749-9589-22A00991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88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9A100-B586-9A46-82DD-E12E6DD0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2F7AF1-5648-2048-B7C9-191B3B3AF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9EBE-3FE6-DC4F-86B2-9EDC6CA04B23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178F04-C4F6-8C4E-8C0A-39EE4609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D52113-4B26-F248-AA06-755E40E1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7951-8BAB-7749-9589-22A00991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337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518A71F-929E-144A-AF7E-392D4F758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9EBE-3FE6-DC4F-86B2-9EDC6CA04B23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DA551D1-5D33-3348-9A4E-B73CB8CB6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3138C7-45C3-3E44-B47A-0B9F7836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7951-8BAB-7749-9589-22A00991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84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67704-C45B-6E4A-92CD-890FB800A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DCD43B-3388-2946-A0FD-94FA4AFF3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B97696-C0A8-4B4D-86AC-11967514C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42937-27CF-1249-BF8B-DB21BBA6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9EBE-3FE6-DC4F-86B2-9EDC6CA04B23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1296AA-D2AB-2F48-AF6D-BBDA9CE7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1486DA-3E22-AE43-958F-49E5FEC00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7951-8BAB-7749-9589-22A00991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64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70E9C-9B6B-0B4F-82CC-D35F952E9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FF6BD6B-3AB9-934F-AF61-E0A156965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53713D-D73F-6E42-8A08-BBF705A1B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19454E-E6A9-0C4B-A7D8-9A2F7A3FB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9EBE-3FE6-DC4F-86B2-9EDC6CA04B23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A05E65-2684-B844-8DD1-BB05D1797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3B477E-F218-3C4D-8765-F69446AC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7951-8BAB-7749-9589-22A00991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62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DB988E-FEDB-7547-A806-9540BA561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E7CE77-8A73-8F46-8057-34DB3550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3A4D15-6940-8548-AC50-293CE34CCE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09EBE-3FE6-DC4F-86B2-9EDC6CA04B23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92A1FB-9803-D446-B330-8C79C23D4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DF9832-B6B9-0B45-9C2A-B3732D21B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D7951-8BAB-7749-9589-22A00991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70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E9D343-CEC6-7446-A82F-B11C6F3B5F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939EF-C192-3345-9CE3-9B14A205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351405"/>
            <a:ext cx="12192001" cy="1011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6" t="16609" r="10888" b="16501"/>
          <a:stretch/>
        </p:blipFill>
        <p:spPr>
          <a:xfrm>
            <a:off x="3821560" y="879102"/>
            <a:ext cx="4548877" cy="3896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42"/>
          <a:stretch/>
        </p:blipFill>
        <p:spPr>
          <a:xfrm>
            <a:off x="164713" y="5922846"/>
            <a:ext cx="11862570" cy="39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64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E9D343-CEC6-7446-A82F-B11C6F3B5F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939EF-C192-3345-9CE3-9B14A2051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3253"/>
            <a:ext cx="12192001" cy="101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42"/>
          <a:stretch/>
        </p:blipFill>
        <p:spPr>
          <a:xfrm>
            <a:off x="164713" y="6394791"/>
            <a:ext cx="11862570" cy="399296"/>
          </a:xfrm>
          <a:prstGeom prst="rect">
            <a:avLst/>
          </a:prstGeom>
        </p:spPr>
      </p:pic>
      <p:pic>
        <p:nvPicPr>
          <p:cNvPr id="3" name="Курт Воннегут о форме повествования на русском [F.K.O. channel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6774" y="287594"/>
            <a:ext cx="9172406" cy="515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1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E9D343-CEC6-7446-A82F-B11C6F3B5F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939EF-C192-3345-9CE3-9B14A205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43253"/>
            <a:ext cx="12192001" cy="101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42"/>
          <a:stretch/>
        </p:blipFill>
        <p:spPr>
          <a:xfrm>
            <a:off x="164713" y="6394791"/>
            <a:ext cx="11862570" cy="399296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641554" y="406553"/>
            <a:ext cx="6858000" cy="724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smtClean="0">
                <a:latin typeface="Futura PT Book" panose="020B0502020204020303" pitchFamily="34" charset="-52"/>
              </a:rPr>
              <a:t>Краткость и понятность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641553" y="1751857"/>
            <a:ext cx="10518059" cy="3498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endParaRPr lang="ru-RU" sz="3600" b="1" dirty="0" smtClean="0">
              <a:latin typeface="Futura PT Book" panose="020B0502020204020303" pitchFamily="34" charset="-52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41554" y="1751857"/>
            <a:ext cx="10390240" cy="3498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Все слова должны быть понятны аудитории</a:t>
            </a:r>
          </a:p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Информация должна выдаваться порциями, «перегруз» хуже «недогруза»</a:t>
            </a:r>
          </a:p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Соблюдение логики повествования (не перепрыгивать с мысли на мысль)</a:t>
            </a:r>
          </a:p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Отсекать всё, что можно удалить</a:t>
            </a:r>
          </a:p>
        </p:txBody>
      </p:sp>
    </p:spTree>
    <p:extLst>
      <p:ext uri="{BB962C8B-B14F-4D97-AF65-F5344CB8AC3E}">
        <p14:creationId xmlns:p14="http://schemas.microsoft.com/office/powerpoint/2010/main" val="3599974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E9D343-CEC6-7446-A82F-B11C6F3B5F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939EF-C192-3345-9CE3-9B14A2051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3253"/>
            <a:ext cx="12192001" cy="101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42"/>
          <a:stretch/>
        </p:blipFill>
        <p:spPr>
          <a:xfrm>
            <a:off x="164713" y="6394791"/>
            <a:ext cx="11862570" cy="399296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Наука за минуту - 'Гравитация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9625" y="265472"/>
            <a:ext cx="9425859" cy="530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8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E9D343-CEC6-7446-A82F-B11C6F3B5F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939EF-C192-3345-9CE3-9B14A205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43253"/>
            <a:ext cx="12192001" cy="101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42"/>
          <a:stretch/>
        </p:blipFill>
        <p:spPr>
          <a:xfrm>
            <a:off x="164713" y="6394791"/>
            <a:ext cx="11862570" cy="399296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641554" y="406553"/>
            <a:ext cx="6858000" cy="724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dirty="0" smtClean="0">
                <a:latin typeface="Futura PT Book" panose="020B0502020204020303" pitchFamily="34" charset="-52"/>
              </a:rPr>
              <a:t>Устная речь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641553" y="1751857"/>
            <a:ext cx="10518059" cy="3498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endParaRPr lang="ru-RU" sz="3600" b="1" dirty="0" smtClean="0">
              <a:latin typeface="Futura PT Book" panose="020B0502020204020303" pitchFamily="34" charset="-52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59988" y="1240003"/>
            <a:ext cx="10872020" cy="34985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Ваша сила в интонации и паузах (это как курсив и жирный шрифт)</a:t>
            </a:r>
          </a:p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Контакт «глаза в глаза» и прочая </a:t>
            </a:r>
            <a:r>
              <a:rPr lang="ru-RU" sz="3600" b="1" dirty="0" err="1" smtClean="0">
                <a:latin typeface="Futura PT Book" panose="020B0502020204020303" pitchFamily="34" charset="-52"/>
              </a:rPr>
              <a:t>невербалика</a:t>
            </a:r>
            <a:endParaRPr lang="ru-RU" sz="3600" b="1" dirty="0" smtClean="0">
              <a:latin typeface="Futura PT Book" panose="020B0502020204020303" pitchFamily="34" charset="-52"/>
            </a:endParaRPr>
          </a:p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Реагируйте на аудиторию (степень понимания, согласия и т.д.)</a:t>
            </a:r>
          </a:p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Лучше всего запоминается начало и конец</a:t>
            </a:r>
          </a:p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Обязательно в конце формулируйте смысл выступления</a:t>
            </a:r>
          </a:p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Благодарность за внимание и выражение готовности ответить на вопросы</a:t>
            </a:r>
          </a:p>
          <a:p>
            <a:pPr marL="742950" indent="-742950" algn="l">
              <a:buAutoNum type="arabicPeriod"/>
            </a:pPr>
            <a:endParaRPr lang="ru-RU" sz="3600" b="1" dirty="0" smtClean="0">
              <a:latin typeface="Futura PT Book" panose="020B05020202040203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2841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E9D343-CEC6-7446-A82F-B11C6F3B5F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939EF-C192-3345-9CE3-9B14A205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43253"/>
            <a:ext cx="12192001" cy="101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42"/>
          <a:stretch/>
        </p:blipFill>
        <p:spPr>
          <a:xfrm>
            <a:off x="164713" y="6394791"/>
            <a:ext cx="11862570" cy="399296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666998" y="2608979"/>
            <a:ext cx="6858000" cy="724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b="1" dirty="0" smtClean="0">
                <a:latin typeface="Futura PT Book" panose="020B0502020204020303" pitchFamily="34" charset="-52"/>
              </a:rPr>
              <a:t>Спасибо за внимание!</a:t>
            </a:r>
            <a:endParaRPr lang="ru-RU" sz="4800" b="1" dirty="0">
              <a:latin typeface="Futura PT Book" panose="020B0502020204020303" pitchFamily="34" charset="-52"/>
            </a:endParaRPr>
          </a:p>
          <a:p>
            <a:r>
              <a:rPr lang="ru-RU" sz="4800" b="1" dirty="0" smtClean="0">
                <a:latin typeface="Futura PT Book" panose="020B0502020204020303" pitchFamily="34" charset="-52"/>
              </a:rPr>
              <a:t>Ваши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2495347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E9D343-CEC6-7446-A82F-B11C6F3B5F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939EF-C192-3345-9CE3-9B14A205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43253"/>
            <a:ext cx="12192001" cy="101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42"/>
          <a:stretch/>
        </p:blipFill>
        <p:spPr>
          <a:xfrm>
            <a:off x="164713" y="6394791"/>
            <a:ext cx="11862570" cy="399296"/>
          </a:xfrm>
          <a:prstGeom prst="rect">
            <a:avLst/>
          </a:prstGeom>
        </p:spPr>
      </p:pic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1554" y="406553"/>
            <a:ext cx="6858000" cy="724157"/>
          </a:xfrm>
        </p:spPr>
        <p:txBody>
          <a:bodyPr/>
          <a:lstStyle/>
          <a:p>
            <a:pPr algn="l"/>
            <a:r>
              <a:rPr lang="ru-RU" sz="4000" b="1" dirty="0" err="1" smtClean="0">
                <a:latin typeface="Futura PT Book" panose="020B0502020204020303" pitchFamily="34" charset="-52"/>
              </a:rPr>
              <a:t>Месседж</a:t>
            </a:r>
            <a:r>
              <a:rPr lang="ru-RU" sz="4000" b="1" dirty="0" smtClean="0">
                <a:latin typeface="Futura PT Book" panose="020B0502020204020303" pitchFamily="34" charset="-52"/>
              </a:rPr>
              <a:t>: что хотим донести?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641554" y="1751857"/>
            <a:ext cx="10547556" cy="34985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Сформулируйте мысль в </a:t>
            </a:r>
            <a:r>
              <a:rPr lang="ru-RU" sz="3600" b="1" dirty="0" smtClean="0">
                <a:solidFill>
                  <a:srgbClr val="F05A22"/>
                </a:solidFill>
                <a:latin typeface="Futura PT Book" panose="020B0502020204020303" pitchFamily="34" charset="-52"/>
              </a:rPr>
              <a:t>одном</a:t>
            </a:r>
            <a:r>
              <a:rPr lang="ru-RU" sz="3600" b="1" dirty="0" smtClean="0">
                <a:latin typeface="Futura PT Book" panose="020B0502020204020303" pitchFamily="34" charset="-52"/>
              </a:rPr>
              <a:t> предложении</a:t>
            </a:r>
          </a:p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На всех этапах работы спрашивайте себя: этот сценарий отражает мою мысль или нет?</a:t>
            </a:r>
          </a:p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Мысль должна быть </a:t>
            </a:r>
            <a:r>
              <a:rPr lang="ru-RU" sz="3600" b="1" dirty="0" smtClean="0">
                <a:solidFill>
                  <a:srgbClr val="F05A22"/>
                </a:solidFill>
                <a:latin typeface="Futura PT Book" panose="020B0502020204020303" pitchFamily="34" charset="-52"/>
              </a:rPr>
              <a:t>однозначной</a:t>
            </a:r>
            <a:r>
              <a:rPr lang="ru-RU" sz="3600" b="1" dirty="0" smtClean="0">
                <a:latin typeface="Futura PT Book" panose="020B0502020204020303" pitchFamily="34" charset="-52"/>
              </a:rPr>
              <a:t>, без вариантов трактовок (</a:t>
            </a:r>
            <a:r>
              <a:rPr lang="ru-RU" sz="3600" b="1" dirty="0" err="1" smtClean="0">
                <a:latin typeface="Futura PT Book" panose="020B0502020204020303" pitchFamily="34" charset="-52"/>
              </a:rPr>
              <a:t>многосмысленность</a:t>
            </a:r>
            <a:r>
              <a:rPr lang="ru-RU" sz="3600" b="1" dirty="0" smtClean="0">
                <a:latin typeface="Futura PT Book" panose="020B0502020204020303" pitchFamily="34" charset="-52"/>
              </a:rPr>
              <a:t> уместна лишь в искусстве)</a:t>
            </a:r>
          </a:p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В идеале ваше высказывание должно выражать вашу систему ценностей</a:t>
            </a:r>
            <a:endParaRPr lang="ru-RU" sz="3600" b="1" dirty="0">
              <a:latin typeface="Futura PT Book" panose="020B05020202040203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6043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E9D343-CEC6-7446-A82F-B11C6F3B5F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939EF-C192-3345-9CE3-9B14A2051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3253"/>
            <a:ext cx="12192001" cy="101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42"/>
          <a:stretch/>
        </p:blipFill>
        <p:spPr>
          <a:xfrm>
            <a:off x="164713" y="6394791"/>
            <a:ext cx="11862570" cy="399296"/>
          </a:xfrm>
          <a:prstGeom prst="rect">
            <a:avLst/>
          </a:prstGeom>
        </p:spPr>
      </p:pic>
      <p:pic>
        <p:nvPicPr>
          <p:cNvPr id="3" name="Реклама Сосиски Клинский - 'Бадминтон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8542" y="454742"/>
            <a:ext cx="8892732" cy="500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E9D343-CEC6-7446-A82F-B11C6F3B5F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939EF-C192-3345-9CE3-9B14A2051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3253"/>
            <a:ext cx="12192001" cy="101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42"/>
          <a:stretch/>
        </p:blipFill>
        <p:spPr>
          <a:xfrm>
            <a:off x="164713" y="6394791"/>
            <a:ext cx="11862570" cy="399296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Gaz natur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2406" y="393290"/>
            <a:ext cx="8827184" cy="49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1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E9D343-CEC6-7446-A82F-B11C6F3B5F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939EF-C192-3345-9CE3-9B14A205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43253"/>
            <a:ext cx="12192001" cy="101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42"/>
          <a:stretch/>
        </p:blipFill>
        <p:spPr>
          <a:xfrm>
            <a:off x="164713" y="6394791"/>
            <a:ext cx="11862570" cy="399296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41554" y="406553"/>
            <a:ext cx="6858000" cy="724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smtClean="0">
                <a:latin typeface="Futura PT Book" panose="020B0502020204020303" pitchFamily="34" charset="-52"/>
              </a:rPr>
              <a:t>Эмоциональная связь </a:t>
            </a:r>
            <a:endParaRPr lang="ru-RU" sz="4000" b="1" dirty="0" smtClean="0">
              <a:latin typeface="Futura PT Book" panose="020B0502020204020303" pitchFamily="34" charset="-52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641554" y="1751857"/>
            <a:ext cx="10390240" cy="3498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Эффективнее воздействовать не только на разум, но и на эмоции</a:t>
            </a:r>
          </a:p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Зритель должен </a:t>
            </a:r>
            <a:r>
              <a:rPr lang="ru-RU" sz="3600" b="1" dirty="0" smtClean="0">
                <a:solidFill>
                  <a:srgbClr val="F05A22"/>
                </a:solidFill>
                <a:latin typeface="Futura PT Book" panose="020B0502020204020303" pitchFamily="34" charset="-52"/>
              </a:rPr>
              <a:t>ассоциировать себя </a:t>
            </a:r>
            <a:r>
              <a:rPr lang="ru-RU" sz="3600" b="1" dirty="0" smtClean="0">
                <a:latin typeface="Futura PT Book" panose="020B0502020204020303" pitchFamily="34" charset="-52"/>
              </a:rPr>
              <a:t>с одним из героев или узнавать себя в ситуации</a:t>
            </a:r>
          </a:p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Рациональность не главное в принятии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3418513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E9D343-CEC6-7446-A82F-B11C6F3B5F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939EF-C192-3345-9CE3-9B14A2051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3253"/>
            <a:ext cx="12192001" cy="101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42"/>
          <a:stretch/>
        </p:blipFill>
        <p:spPr>
          <a:xfrm>
            <a:off x="164713" y="6394791"/>
            <a:ext cx="11862570" cy="399296"/>
          </a:xfrm>
          <a:prstGeom prst="rect">
            <a:avLst/>
          </a:prstGeom>
        </p:spPr>
      </p:pic>
      <p:pic>
        <p:nvPicPr>
          <p:cNvPr id="3" name="Точка — Предпринимай на всю голов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6361" y="336754"/>
            <a:ext cx="8857772" cy="498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2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E9D343-CEC6-7446-A82F-B11C6F3B5F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939EF-C192-3345-9CE3-9B14A2051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3253"/>
            <a:ext cx="12192001" cy="101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42"/>
          <a:stretch/>
        </p:blipFill>
        <p:spPr>
          <a:xfrm>
            <a:off x="164713" y="6394791"/>
            <a:ext cx="11862570" cy="399296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#befrie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142" y="431307"/>
            <a:ext cx="10760734" cy="457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5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E9D343-CEC6-7446-A82F-B11C6F3B5F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939EF-C192-3345-9CE3-9B14A205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43253"/>
            <a:ext cx="12192001" cy="101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42"/>
          <a:stretch/>
        </p:blipFill>
        <p:spPr>
          <a:xfrm>
            <a:off x="164713" y="6394791"/>
            <a:ext cx="11862570" cy="399296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641554" y="406553"/>
            <a:ext cx="6858000" cy="724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b="1" smtClean="0">
                <a:latin typeface="Futura PT Book" panose="020B0502020204020303" pitchFamily="34" charset="-52"/>
              </a:rPr>
              <a:t>Сценарий как сторителлинг</a:t>
            </a:r>
            <a:endParaRPr lang="ru-RU" sz="4000" b="1" dirty="0" smtClean="0">
              <a:latin typeface="Futura PT Book" panose="020B0502020204020303" pitchFamily="34" charset="-52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641553" y="1751857"/>
            <a:ext cx="10518059" cy="3498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ru-RU" sz="3600" b="1" dirty="0" smtClean="0">
                <a:solidFill>
                  <a:srgbClr val="F05A22"/>
                </a:solidFill>
                <a:latin typeface="Futura PT Book" panose="020B0502020204020303" pitchFamily="34" charset="-52"/>
              </a:rPr>
              <a:t>История</a:t>
            </a:r>
            <a:r>
              <a:rPr lang="ru-RU" sz="3600" b="1" dirty="0" smtClean="0">
                <a:latin typeface="Futura PT Book" panose="020B0502020204020303" pitchFamily="34" charset="-52"/>
              </a:rPr>
              <a:t> всегда интереснее, чем набор фактов</a:t>
            </a:r>
          </a:p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Завязка – развитие – развязка (лучше неожиданная, хотя…)</a:t>
            </a:r>
          </a:p>
          <a:p>
            <a:pPr marL="742950" indent="-742950" algn="l">
              <a:buAutoNum type="arabicPeriod"/>
            </a:pPr>
            <a:r>
              <a:rPr lang="ru-RU" sz="3600" b="1" dirty="0" smtClean="0">
                <a:latin typeface="Futura PT Book" panose="020B0502020204020303" pitchFamily="34" charset="-52"/>
              </a:rPr>
              <a:t>Меньше слов, </a:t>
            </a:r>
            <a:r>
              <a:rPr lang="ru-RU" sz="3600" b="1" dirty="0" smtClean="0">
                <a:solidFill>
                  <a:srgbClr val="F05A22"/>
                </a:solidFill>
                <a:latin typeface="Futura PT Book" panose="020B0502020204020303" pitchFamily="34" charset="-52"/>
              </a:rPr>
              <a:t>больше действий и деталей </a:t>
            </a:r>
            <a:r>
              <a:rPr lang="ru-RU" sz="3600" b="1" dirty="0" smtClean="0">
                <a:latin typeface="Futura PT Book" panose="020B0502020204020303" pitchFamily="34" charset="-52"/>
              </a:rPr>
              <a:t>в кадре </a:t>
            </a:r>
          </a:p>
        </p:txBody>
      </p:sp>
    </p:spTree>
    <p:extLst>
      <p:ext uri="{BB962C8B-B14F-4D97-AF65-F5344CB8AC3E}">
        <p14:creationId xmlns:p14="http://schemas.microsoft.com/office/powerpoint/2010/main" val="1389110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E9D343-CEC6-7446-A82F-B11C6F3B5F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939EF-C192-3345-9CE3-9B14A2051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3253"/>
            <a:ext cx="12192001" cy="101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42"/>
          <a:stretch/>
        </p:blipFill>
        <p:spPr>
          <a:xfrm>
            <a:off x="164713" y="6394791"/>
            <a:ext cx="11862570" cy="399296"/>
          </a:xfrm>
          <a:prstGeom prst="rect">
            <a:avLst/>
          </a:prstGeom>
        </p:spPr>
      </p:pic>
      <p:pic>
        <p:nvPicPr>
          <p:cNvPr id="3" name="Джонни Уолкер- Дорогой брат (Johnnie Walker commercial) на русск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5517" y="444909"/>
            <a:ext cx="8787853" cy="494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2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213</Words>
  <Application>Microsoft Office PowerPoint</Application>
  <PresentationFormat>Широкоэкранный</PresentationFormat>
  <Paragraphs>27</Paragraphs>
  <Slides>14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Futura PT Book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Бондаренко Валера</dc:creator>
  <cp:lastModifiedBy>Maria Krokhina</cp:lastModifiedBy>
  <cp:revision>52</cp:revision>
  <dcterms:created xsi:type="dcterms:W3CDTF">2018-12-05T16:16:17Z</dcterms:created>
  <dcterms:modified xsi:type="dcterms:W3CDTF">2019-07-19T13:25:03Z</dcterms:modified>
</cp:coreProperties>
</file>